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FB4A51-DCAF-E287-2812-BBEC1B418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EB7F9C1-001F-8E39-5344-9903A3998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en-US"/>
              <a:t>Click to edit Master subtitle style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B758331-284F-C652-F66B-281009160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9B29093-0E87-DE95-4CC1-74C8CEB0C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197F6A-A780-C2C8-A045-E310F6D56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286326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AC876E-2098-9E45-77E9-BFB702D1E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2D1148-102B-B347-D85D-A8772B4D9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en-US"/>
              <a:t>Click to edit Master text styles</a:t>
            </a:r>
          </a:p>
          <a:p>
            <a:pPr lvl="1"/>
            <a:r>
              <a:rPr kumimoji="1" lang="en-US" altLang="en-US"/>
              <a:t>Second level</a:t>
            </a:r>
          </a:p>
          <a:p>
            <a:pPr lvl="2"/>
            <a:r>
              <a:rPr kumimoji="1" lang="en-US" altLang="en-US"/>
              <a:t>Third level</a:t>
            </a:r>
          </a:p>
          <a:p>
            <a:pPr lvl="3"/>
            <a:r>
              <a:rPr kumimoji="1" lang="en-US" altLang="en-US"/>
              <a:t>Fourth level</a:t>
            </a:r>
          </a:p>
          <a:p>
            <a:pPr lvl="4"/>
            <a:r>
              <a:rPr kumimoji="1" lang="en-US" altLang="en-US"/>
              <a:t>Fifth level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8574E7-3CF7-8059-7C41-6C9D53CE4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7F457E-6F2C-C040-B6A4-C846D92FD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861121-1AB3-57D8-F650-2C33B20DA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33815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7D45AA-298C-15CD-60CF-F1F61567A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1449E6-B895-1345-72A1-D1B6C076E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en-US" altLang="en-US"/>
              <a:t>Click to edit Master text styles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0571A72-C9B3-1A04-47D2-1F4F6966D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DE23D1-2241-A1D8-1426-D1390700D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05E70B-61DC-EB9E-BE31-83973F080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315384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14E31C-1F7D-209D-B588-6D38683F9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8762652-095A-DCF3-8473-98732C779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en-US"/>
              <a:t>Click to edit Master text styles</a:t>
            </a:r>
          </a:p>
          <a:p>
            <a:pPr lvl="1"/>
            <a:r>
              <a:rPr kumimoji="1" lang="en-US" altLang="en-US"/>
              <a:t>Second level</a:t>
            </a:r>
          </a:p>
          <a:p>
            <a:pPr lvl="2"/>
            <a:r>
              <a:rPr kumimoji="1" lang="en-US" altLang="en-US"/>
              <a:t>Third level</a:t>
            </a:r>
          </a:p>
          <a:p>
            <a:pPr lvl="3"/>
            <a:r>
              <a:rPr kumimoji="1" lang="en-US" altLang="en-US"/>
              <a:t>Fourth level</a:t>
            </a:r>
          </a:p>
          <a:p>
            <a:pPr lvl="4"/>
            <a:r>
              <a:rPr kumimoji="1" lang="en-US" altLang="en-US"/>
              <a:t>Fifth level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883CA72-D6DE-63A2-6C13-46CE02319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en-US"/>
              <a:t>Click to edit Master text styles</a:t>
            </a:r>
          </a:p>
          <a:p>
            <a:pPr lvl="1"/>
            <a:r>
              <a:rPr kumimoji="1" lang="en-US" altLang="en-US"/>
              <a:t>Second level</a:t>
            </a:r>
          </a:p>
          <a:p>
            <a:pPr lvl="2"/>
            <a:r>
              <a:rPr kumimoji="1" lang="en-US" altLang="en-US"/>
              <a:t>Third level</a:t>
            </a:r>
          </a:p>
          <a:p>
            <a:pPr lvl="3"/>
            <a:r>
              <a:rPr kumimoji="1" lang="en-US" altLang="en-US"/>
              <a:t>Fourth level</a:t>
            </a:r>
          </a:p>
          <a:p>
            <a:pPr lvl="4"/>
            <a:r>
              <a:rPr kumimoji="1" lang="en-US" altLang="en-US"/>
              <a:t>Fifth level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8B8959E-0241-D0EF-809A-8A5C65C3B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530782E-1448-0910-DD22-5656990B9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EA0C095-5A89-4365-36AB-61DBBFC2A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496693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F75EE3-92BC-CF87-8509-2EB4F0898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2569B57-5F96-8CE1-2289-10CAAE6FE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en-US"/>
              <a:t>Click to edit Master text styles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7012B2E-C52E-BF2F-EE1F-E38B3E966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en-US"/>
              <a:t>Click to edit Master text styles</a:t>
            </a:r>
          </a:p>
          <a:p>
            <a:pPr lvl="1"/>
            <a:r>
              <a:rPr kumimoji="1" lang="en-US" altLang="en-US"/>
              <a:t>Second level</a:t>
            </a:r>
          </a:p>
          <a:p>
            <a:pPr lvl="2"/>
            <a:r>
              <a:rPr kumimoji="1" lang="en-US" altLang="en-US"/>
              <a:t>Third level</a:t>
            </a:r>
          </a:p>
          <a:p>
            <a:pPr lvl="3"/>
            <a:r>
              <a:rPr kumimoji="1" lang="en-US" altLang="en-US"/>
              <a:t>Fourth level</a:t>
            </a:r>
          </a:p>
          <a:p>
            <a:pPr lvl="4"/>
            <a:r>
              <a:rPr kumimoji="1" lang="en-US" altLang="en-US"/>
              <a:t>Fifth level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EFA830E-F034-9689-30BD-F7E8DA762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en-US"/>
              <a:t>Click to edit Master text styles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6C78C50-34A1-CADD-D707-13215FE604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en-US"/>
              <a:t>Click to edit Master text styles</a:t>
            </a:r>
          </a:p>
          <a:p>
            <a:pPr lvl="1"/>
            <a:r>
              <a:rPr kumimoji="1" lang="en-US" altLang="en-US"/>
              <a:t>Second level</a:t>
            </a:r>
          </a:p>
          <a:p>
            <a:pPr lvl="2"/>
            <a:r>
              <a:rPr kumimoji="1" lang="en-US" altLang="en-US"/>
              <a:t>Third level</a:t>
            </a:r>
          </a:p>
          <a:p>
            <a:pPr lvl="3"/>
            <a:r>
              <a:rPr kumimoji="1" lang="en-US" altLang="en-US"/>
              <a:t>Fourth level</a:t>
            </a:r>
          </a:p>
          <a:p>
            <a:pPr lvl="4"/>
            <a:r>
              <a:rPr kumimoji="1" lang="en-US" altLang="en-US"/>
              <a:t>Fifth level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6222FA-9F44-C18E-2B7B-1329E861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A3AA745-1C8D-2497-D5E1-0854A37A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5B29520-2A1C-A4CA-072D-3780E5382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3766827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7568C7-8678-5D7D-68E3-B961B5B67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B57DA0C-B1D9-7789-D242-A69B9BA28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0D2FCCE-8BDD-7EAF-F8FB-DBEA43CC7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45F93A3-CBA1-6C42-D9C1-205ABA1F4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1778002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9728290-ADCB-4537-AD4B-F16C83BE1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1582C5E-B867-A9BA-D35F-AD87CF824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5B9D43-4446-3C31-75AA-D93C01844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50834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6E2525-2FF7-E65C-AD9B-B98B48462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1ECC17F-7329-1226-B324-16C678CA8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en-US"/>
              <a:t>Click to edit Master text styles</a:t>
            </a:r>
          </a:p>
          <a:p>
            <a:pPr lvl="1"/>
            <a:r>
              <a:rPr kumimoji="1" lang="en-US" altLang="en-US"/>
              <a:t>Second level</a:t>
            </a:r>
          </a:p>
          <a:p>
            <a:pPr lvl="2"/>
            <a:r>
              <a:rPr kumimoji="1" lang="en-US" altLang="en-US"/>
              <a:t>Third level</a:t>
            </a:r>
          </a:p>
          <a:p>
            <a:pPr lvl="3"/>
            <a:r>
              <a:rPr kumimoji="1" lang="en-US" altLang="en-US"/>
              <a:t>Fourth level</a:t>
            </a:r>
          </a:p>
          <a:p>
            <a:pPr lvl="4"/>
            <a:r>
              <a:rPr kumimoji="1" lang="en-US" altLang="en-US"/>
              <a:t>Fifth level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2BD65E8-288A-3AF7-FE5A-DC4C418B85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en-US"/>
              <a:t>Click to edit Master text styles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A2EF311-0F0A-EB0D-D51B-8712503CF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7F3A4F-C5BE-F5FA-DBB5-F8964935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429DB72-AB46-B7B0-9392-EF20D97B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182742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40EC42-16CA-F080-AB2D-12733B32E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7E24EEF-CEC3-95E3-B9A2-1EF8D36E2C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en-US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706F1E1-AD41-0391-5527-BA1C59F1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en-US"/>
              <a:t>Click to edit Master text styles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DCE5E3-F2D4-F400-34AB-29443A2E6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5362853-218E-6D68-445C-FA04B5A8E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E865EA3-C58E-9B0E-6E17-297C9BB4C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905856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2F329B-516F-7727-29C3-723595934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4091912-7DD3-9F30-6DD5-280373C5B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en-US"/>
              <a:t>Click to edit Master text styles</a:t>
            </a:r>
          </a:p>
          <a:p>
            <a:pPr lvl="1"/>
            <a:r>
              <a:rPr kumimoji="1" lang="en-US" altLang="en-US"/>
              <a:t>Second level</a:t>
            </a:r>
          </a:p>
          <a:p>
            <a:pPr lvl="2"/>
            <a:r>
              <a:rPr kumimoji="1" lang="en-US" altLang="en-US"/>
              <a:t>Third level</a:t>
            </a:r>
          </a:p>
          <a:p>
            <a:pPr lvl="3"/>
            <a:r>
              <a:rPr kumimoji="1" lang="en-US" altLang="en-US"/>
              <a:t>Fourth level</a:t>
            </a:r>
          </a:p>
          <a:p>
            <a:pPr lvl="4"/>
            <a:r>
              <a:rPr kumimoji="1" lang="en-US" altLang="en-US"/>
              <a:t>Fifth level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897E62-4EC3-5817-8166-4940139A3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F538A67-CB78-D231-F28A-04717E8B9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067208-093A-F493-A52A-097761865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175334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016025C-324C-3058-74DE-AC8B43A0E4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DB89264-8CD2-CFB4-6302-0B60BCB7E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en-US"/>
              <a:t>Click to edit Master text styles</a:t>
            </a:r>
          </a:p>
          <a:p>
            <a:pPr lvl="1"/>
            <a:r>
              <a:rPr kumimoji="1" lang="en-US" altLang="en-US"/>
              <a:t>Second level</a:t>
            </a:r>
          </a:p>
          <a:p>
            <a:pPr lvl="2"/>
            <a:r>
              <a:rPr kumimoji="1" lang="en-US" altLang="en-US"/>
              <a:t>Third level</a:t>
            </a:r>
          </a:p>
          <a:p>
            <a:pPr lvl="3"/>
            <a:r>
              <a:rPr kumimoji="1" lang="en-US" altLang="en-US"/>
              <a:t>Fourth level</a:t>
            </a:r>
          </a:p>
          <a:p>
            <a:pPr lvl="4"/>
            <a:r>
              <a:rPr kumimoji="1" lang="en-US" altLang="en-US"/>
              <a:t>Fifth level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96F277-A507-2465-7A81-722380DDE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1325331-D4E1-4BC7-7C67-B29DC09E3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en-US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E720F1-343B-5071-99A2-25C8ACD33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2782594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570A666-810D-5493-A2BF-F7E22AD7E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en-US"/>
              <a:t>Click to edit Master title style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02AEF68-F137-5CF9-B795-2A55460DE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en-US"/>
              <a:t>Click to edit Master text styles</a:t>
            </a:r>
          </a:p>
          <a:p>
            <a:pPr lvl="1"/>
            <a:r>
              <a:rPr kumimoji="1" lang="en-US" altLang="en-US"/>
              <a:t>Second level</a:t>
            </a:r>
          </a:p>
          <a:p>
            <a:pPr lvl="2"/>
            <a:r>
              <a:rPr kumimoji="1" lang="en-US" altLang="en-US"/>
              <a:t>Third level</a:t>
            </a:r>
          </a:p>
          <a:p>
            <a:pPr lvl="3"/>
            <a:r>
              <a:rPr kumimoji="1" lang="en-US" altLang="en-US"/>
              <a:t>Fourth level</a:t>
            </a:r>
          </a:p>
          <a:p>
            <a:pPr lvl="4"/>
            <a:r>
              <a:rPr kumimoji="1" lang="en-US" altLang="en-US"/>
              <a:t>Fifth level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65384C-E098-FDEF-DA05-CC6F71924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687492-2CB2-6D41-B570-92004004C5DC}" type="datetimeFigureOut">
              <a:rPr kumimoji="1" lang="en-US" altLang="en-US" smtClean="0"/>
              <a:t>2026. 9. 13.</a:t>
            </a:fld>
            <a:endParaRPr kumimoji="1" lang="en-US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E7D4704-5F41-3AD3-6D97-AF8C3CE6B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en-US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A74BCE-B8AC-AE9B-B436-FE6C2B0227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31980D-FD27-3148-B922-017DE639AAB8}" type="slidenum">
              <a:rPr kumimoji="1" lang="en-US" altLang="en-US" smtClean="0"/>
              <a:t>‹#›</a:t>
            </a:fld>
            <a:endParaRPr kumimoji="1" lang="en-US" altLang="en-US"/>
          </a:p>
        </p:txBody>
      </p:sp>
    </p:spTree>
    <p:extLst>
      <p:ext uri="{BB962C8B-B14F-4D97-AF65-F5344CB8AC3E}">
        <p14:creationId xmlns:p14="http://schemas.microsoft.com/office/powerpoint/2010/main" val="40510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CCA68F-CE5E-93DE-4D97-B613D02D16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en-US" dirty="0"/>
              <a:t>Research Topic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EE7C278-F500-4D52-F00F-E03A02DA26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en-US" dirty="0"/>
              <a:t>What problem does this research address?</a:t>
            </a:r>
            <a:r>
              <a:rPr kumimoji="1" lang="en-US" altLang="ko-KR" dirty="0"/>
              <a:t/>
            </a:r>
            <a:endParaRPr kumimoji="1"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1636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09C82B-BF7F-55A6-B480-BAC9F1575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Contributions</a:t>
            </a:r>
            <a:endParaRPr kumimoji="1"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FCA2760-4C6A-CA40-880D-2BE4B88ED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contribution or</a:t>
            </a:r>
            <a:r>
              <a:rPr kumimoji="1"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argument</a:t>
            </a:r>
          </a:p>
          <a:p>
            <a:pPr marL="971550" lvl="1" indent="-514350">
              <a:buFont typeface="+mj-lt"/>
              <a:buAutoNum type="arabicPeriod"/>
            </a:pPr>
            <a:r>
              <a:rPr kumimoji="1"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supporting experiment or figure</a:t>
            </a: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r>
              <a:rPr kumimoji="1"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endParaRPr kumimoji="1"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contribution or argument</a:t>
            </a:r>
          </a:p>
          <a:p>
            <a:pPr marL="971550" lvl="1" indent="-514350">
              <a:buFont typeface="+mj-lt"/>
              <a:buAutoNum type="arabicPeriod"/>
            </a:pPr>
            <a:r>
              <a:rPr kumimoji="1"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supporting experiment or figure</a:t>
            </a: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r>
              <a:rPr kumimoji="1"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endParaRPr kumimoji="1"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 contribution or argument (Optional)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Ablation Study</a:t>
            </a:r>
            <a:r>
              <a:rPr kumimoji="1"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endParaRPr kumimoji="1"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kumimoji="1"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endParaRPr kumimoji="1"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827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34697-42EF-92CF-E37C-E2A7F1562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CCB279-727A-C411-E7FB-F8637FD69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ko-KR" dirty="0"/>
              <a:t>First contribution or</a:t>
            </a:r>
            <a:r>
              <a:rPr kumimoji="1" lang="en-US" altLang="en-US" dirty="0"/>
              <a:t> </a:t>
            </a:r>
            <a:r>
              <a:rPr kumimoji="1" lang="en-US" altLang="ko-KR" dirty="0"/>
              <a:t>argument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B6286BA-E9C2-F2E4-958C-EC68BB7CD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88" y="1825625"/>
            <a:ext cx="11263424" cy="4351338"/>
          </a:xfrm>
        </p:spPr>
        <p:txBody>
          <a:bodyPr/>
          <a:lstStyle/>
          <a:p>
            <a:pPr marL="457200" lvl="1" indent="0">
              <a:buNone/>
            </a:pPr>
            <a:r>
              <a:rPr kumimoji="1" lang="en-US" altLang="en-US" dirty="0"/>
              <a:t>Describe the experiment or figure supporting this claim.</a:t>
            </a:r>
            <a:r>
              <a:rPr kumimoji="1" lang="en-US" altLang="ko-KR" dirty="0"/>
              <a:t/>
            </a:r>
            <a:r>
              <a:rPr kumimoji="1" lang="en-US" altLang="en-US" dirty="0" err="1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</a:p>
          <a:p>
            <a:pPr marL="457200" lvl="1" indent="0">
              <a:buNone/>
            </a:pPr>
            <a:r>
              <a:rPr kumimoji="1" lang="en-US" altLang="en-US" dirty="0"/>
              <a:t>Explain which comparisons in the table support your claim.</a:t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</a:p>
          <a:p>
            <a:pPr marL="457200" lvl="1" indent="0">
              <a:buNone/>
            </a:pPr>
            <a:endParaRPr kumimoji="1" lang="en-US" altLang="ko-KR" dirty="0"/>
          </a:p>
          <a:p>
            <a:pPr marL="457200" lvl="1" indent="0">
              <a:buNone/>
            </a:pPr>
            <a:r>
              <a:rPr kumimoji="1" lang="en-US" altLang="en-US" dirty="0"/>
              <a:t>Create the table as it will appear in the paper.</a:t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7A6881B9-A56A-E69E-EC65-6C82F4F0D3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36943"/>
              </p:ext>
            </p:extLst>
          </p:nvPr>
        </p:nvGraphicFramePr>
        <p:xfrm>
          <a:off x="1617330" y="3537293"/>
          <a:ext cx="8128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75852565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58789324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11928897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6748298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40162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Column1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Column2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Column3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Column4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257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Row1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636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Row2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243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Row3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05991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66AC24E-A856-7363-B7D1-2155F2B74796}"/>
              </a:ext>
            </a:extLst>
          </p:cNvPr>
          <p:cNvSpPr txBox="1"/>
          <p:nvPr/>
        </p:nvSpPr>
        <p:spPr>
          <a:xfrm>
            <a:off x="1350335" y="5231219"/>
            <a:ext cx="8623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Main results. Add a descriptive caption.</a:t>
            </a:r>
            <a:r>
              <a:rPr kumimoji="1"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endParaRPr kumimoji="1"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718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FF0E3-20C0-3F63-BA9B-7E55D335A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AA56EB-2229-BFCE-E865-AA7269CD7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2.</a:t>
            </a:r>
            <a:r>
              <a:rPr kumimoji="1" lang="en-US" altLang="en-US" dirty="0"/>
              <a:t> </a:t>
            </a:r>
            <a:r>
              <a:rPr kumimoji="1" lang="en-US" altLang="ko-KR" dirty="0"/>
              <a:t>Second contribution or</a:t>
            </a:r>
            <a:r>
              <a:rPr kumimoji="1" lang="en-US" altLang="en-US" dirty="0"/>
              <a:t> </a:t>
            </a:r>
            <a:r>
              <a:rPr kumimoji="1" lang="en-US" altLang="ko-KR" dirty="0"/>
              <a:t>argument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4645069-1ECE-AA93-EB73-7D5F2F8A1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88" y="1825625"/>
            <a:ext cx="11263424" cy="4351338"/>
          </a:xfrm>
        </p:spPr>
        <p:txBody>
          <a:bodyPr/>
          <a:lstStyle/>
          <a:p>
            <a:pPr marL="457200" lvl="1" indent="0">
              <a:buNone/>
            </a:pPr>
            <a:r>
              <a:rPr kumimoji="1" lang="en-US" altLang="en-US" dirty="0"/>
              <a:t>Describe the experiment or figure supporting this claim.</a:t>
            </a:r>
            <a:r>
              <a:rPr kumimoji="1" lang="en-US" altLang="ko-KR" dirty="0"/>
              <a:t/>
            </a:r>
            <a:r>
              <a:rPr kumimoji="1" lang="en-US" altLang="en-US" dirty="0" err="1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</a:p>
          <a:p>
            <a:pPr marL="457200" lvl="1" indent="0">
              <a:buNone/>
            </a:pPr>
            <a:r>
              <a:rPr kumimoji="1" lang="en-US" altLang="en-US" dirty="0"/>
              <a:t>Explain which comparisons in the table support your claim.</a:t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</a:p>
          <a:p>
            <a:pPr marL="457200" lvl="1" indent="0">
              <a:buNone/>
            </a:pPr>
            <a:endParaRPr kumimoji="1" lang="en-US" altLang="ko-KR" dirty="0"/>
          </a:p>
          <a:p>
            <a:pPr marL="457200" lvl="1" indent="0">
              <a:buNone/>
            </a:pPr>
            <a:r>
              <a:rPr kumimoji="1" lang="en-US" altLang="en-US" dirty="0"/>
              <a:t>Create the table as it will appear in the paper.</a:t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98D17E73-2AC1-A813-C567-E20D4F5F809C}"/>
              </a:ext>
            </a:extLst>
          </p:cNvPr>
          <p:cNvGraphicFramePr>
            <a:graphicFrameLocks noGrp="1"/>
          </p:cNvGraphicFramePr>
          <p:nvPr/>
        </p:nvGraphicFramePr>
        <p:xfrm>
          <a:off x="1617330" y="3537293"/>
          <a:ext cx="8128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75852565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58789324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11928897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6748298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40162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Column1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Column2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Column3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Column4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257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Row1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636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Row2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243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Row3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05991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6174E82-5EE7-0D8E-C281-100D1676C9D5}"/>
              </a:ext>
            </a:extLst>
          </p:cNvPr>
          <p:cNvSpPr txBox="1"/>
          <p:nvPr/>
        </p:nvSpPr>
        <p:spPr>
          <a:xfrm>
            <a:off x="1350335" y="5231219"/>
            <a:ext cx="8623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2. Additional results. Add a descriptive caption.</a:t>
            </a:r>
            <a:r>
              <a:rPr kumimoji="1"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endParaRPr kumimoji="1"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92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EC95A-EE4D-58B0-A947-3DC925792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269B4B-CED1-0C1F-8986-5F5DF48A9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Ablation Study</a:t>
            </a:r>
            <a:r>
              <a:rPr kumimoji="1" lang="en-US" altLang="en-US" dirty="0"/>
              <a:t/>
            </a:r>
            <a:endParaRPr kumimoji="1" lang="en-US" alt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0F6DFA-2C9E-3573-8E64-D8B3559E7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88" y="1825625"/>
            <a:ext cx="11263424" cy="4351338"/>
          </a:xfrm>
        </p:spPr>
        <p:txBody>
          <a:bodyPr/>
          <a:lstStyle/>
          <a:p>
            <a:pPr lvl="1"/>
            <a:r>
              <a:rPr kumimoji="1" lang="en-US" altLang="en-US" dirty="0"/>
              <a:t>List the components that make up your method.</a:t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en-US" dirty="0" err="1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</a:p>
          <a:p>
            <a:pPr lvl="1"/>
            <a:r>
              <a:rPr kumimoji="1" lang="en-US" altLang="ko-KR" dirty="0"/>
              <a:t>A+B+C = Our method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46A906CD-464C-AE58-4B90-3BC5D07B49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137251"/>
              </p:ext>
            </p:extLst>
          </p:nvPr>
        </p:nvGraphicFramePr>
        <p:xfrm>
          <a:off x="1597837" y="3171447"/>
          <a:ext cx="8128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75852565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58789324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11928897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6748298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40162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Column1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Column2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Column3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Column4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257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636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A+B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243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A+B+C (Ours)</a:t>
                      </a:r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05991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89FB549-E08C-F0D1-F7E6-6D24A94EBD56}"/>
              </a:ext>
            </a:extLst>
          </p:cNvPr>
          <p:cNvSpPr txBox="1"/>
          <p:nvPr/>
        </p:nvSpPr>
        <p:spPr>
          <a:xfrm>
            <a:off x="1350335" y="5231219"/>
            <a:ext cx="8623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3. Ablation results. Add a descriptive caption.</a:t>
            </a:r>
            <a:r>
              <a:rPr kumimoji="1"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r>
              <a:rPr kumimoji="1"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endParaRPr kumimoji="1"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02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85BA2-2172-2C08-54F5-EE28D1568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0EAE00-5C7A-F491-92F1-AAC23F9F0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Analysis</a:t>
            </a:r>
            <a:r>
              <a:rPr kumimoji="1" lang="en-US" altLang="en-US" dirty="0"/>
              <a:t/>
            </a:r>
            <a:endParaRPr kumimoji="1" lang="en-US" alt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92BB160-74F8-9D3E-14AD-0011CECB5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88" y="1825625"/>
            <a:ext cx="11263424" cy="4351338"/>
          </a:xfrm>
        </p:spPr>
        <p:txBody>
          <a:bodyPr/>
          <a:lstStyle/>
          <a:p>
            <a:pPr lvl="1"/>
            <a:r>
              <a:rPr kumimoji="1" lang="en-US" altLang="en-US" dirty="0"/>
              <a:t>What do you want to analyze?</a:t>
            </a:r>
            <a:r>
              <a:rPr kumimoji="1" lang="en-US" altLang="ko-KR" dirty="0"/>
              <a:t/>
            </a:r>
          </a:p>
          <a:p>
            <a:pPr lvl="1"/>
            <a:r>
              <a:rPr kumimoji="1" lang="en-US" altLang="en-US" dirty="0"/>
              <a:t>What insight will this analysis offer readers?</a:t>
            </a:r>
            <a:r>
              <a:rPr kumimoji="1" lang="en-US" altLang="ko-KR" dirty="0"/>
              <a:t/>
            </a:r>
          </a:p>
          <a:p>
            <a:pPr lvl="1"/>
            <a:r>
              <a:rPr kumimoji="1" lang="en-US" altLang="en-US" dirty="0"/>
              <a:t>Describe the experiment and how to present the data (plots, figures, or tables).</a:t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  <a:r>
              <a:rPr kumimoji="1" lang="en-US" altLang="en-US" dirty="0"/>
              <a:t/>
            </a:r>
            <a:r>
              <a:rPr kumimoji="1" lang="en-US" altLang="ko-KR" dirty="0"/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2533080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240</Words>
  <Application>Microsoft Macintosh PowerPoint</Application>
  <PresentationFormat>와이드스크린</PresentationFormat>
  <Paragraphs>63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맑은 고딕</vt:lpstr>
      <vt:lpstr>Arial</vt:lpstr>
      <vt:lpstr>Times New Roman</vt:lpstr>
      <vt:lpstr>Office 테마</vt:lpstr>
      <vt:lpstr>연구 대주제</vt:lpstr>
      <vt:lpstr>Contributions</vt:lpstr>
      <vt:lpstr>First contribution or argument</vt:lpstr>
      <vt:lpstr>2. Second contribution or argument</vt:lpstr>
      <vt:lpstr>Ablation 실험</vt:lpstr>
      <vt:lpstr>Analysis 실험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정규단</dc:creator>
  <cp:lastModifiedBy>정규단</cp:lastModifiedBy>
  <cp:revision>1</cp:revision>
  <dcterms:created xsi:type="dcterms:W3CDTF">2026-09-13T12:01:37Z</dcterms:created>
  <dcterms:modified xsi:type="dcterms:W3CDTF">2026-09-13T12:12:29Z</dcterms:modified>
</cp:coreProperties>
</file>